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6" r:id="rId12"/>
    <p:sldId id="269" r:id="rId13"/>
    <p:sldId id="266" r:id="rId14"/>
    <p:sldId id="267" r:id="rId15"/>
    <p:sldId id="268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1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0C44FB80-9C1A-4288-9368-BC174E6C2116}" type="datetimeFigureOut">
              <a:rPr lang="en-US" smtClean="0"/>
              <a:t>12/12/2013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7794F92-1018-4EEF-81D7-945B2C3933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Self Navigated Hex Copter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Lawrence Ferretti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03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Copter Assembly.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Copter assembly consists of 3 levels, The motors and propellers, battery holder and bottom mounting brace. </a:t>
            </a:r>
            <a:endParaRPr lang="en-US" dirty="0"/>
          </a:p>
        </p:txBody>
      </p:sp>
      <p:pic>
        <p:nvPicPr>
          <p:cNvPr id="6146" name="Picture 2" descr="C:\Users\Larry\Downloads\2013-12-12 22.56.1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505199"/>
            <a:ext cx="2844801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Larry\Downloads\2013-12-12 22.56.4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3505199"/>
            <a:ext cx="2844801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Larry\Downloads\2013-12-12 22.56.2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505200"/>
            <a:ext cx="28448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4721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Copter Specifics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Arducopter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Model:</a:t>
            </a:r>
            <a:br>
              <a:rPr lang="en-US" dirty="0"/>
            </a:br>
            <a:r>
              <a:rPr lang="en-US" dirty="0" err="1"/>
              <a:t>Hexa</a:t>
            </a:r>
            <a:r>
              <a:rPr lang="en-US" dirty="0"/>
              <a:t> C</a:t>
            </a:r>
            <a:br>
              <a:rPr lang="en-US" dirty="0"/>
            </a:br>
            <a:r>
              <a:rPr lang="en-US" dirty="0"/>
              <a:t>Maximum height: 11,000 feet </a:t>
            </a:r>
            <a:br>
              <a:rPr lang="en-US" dirty="0"/>
            </a:br>
            <a:r>
              <a:rPr lang="en-US" dirty="0"/>
              <a:t>Max weight capacity:</a:t>
            </a:r>
            <a:br>
              <a:rPr lang="en-US" dirty="0"/>
            </a:br>
            <a:r>
              <a:rPr lang="en-US" dirty="0"/>
              <a:t>4lbs </a:t>
            </a:r>
            <a:br>
              <a:rPr lang="en-US" dirty="0"/>
            </a:br>
            <a:r>
              <a:rPr lang="en-US" dirty="0"/>
              <a:t>Processor:</a:t>
            </a:r>
            <a:br>
              <a:rPr lang="en-US" dirty="0"/>
            </a:br>
            <a:r>
              <a:rPr lang="en-US" dirty="0"/>
              <a:t>ARM:2.5 </a:t>
            </a:r>
            <a:endParaRPr lang="en-US" dirty="0" smtClean="0"/>
          </a:p>
          <a:p>
            <a:r>
              <a:rPr lang="en-US" dirty="0" smtClean="0"/>
              <a:t>Battery: 5000 </a:t>
            </a:r>
            <a:r>
              <a:rPr lang="en-US" dirty="0" err="1" smtClean="0"/>
              <a:t>Mah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247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677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Flight paths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create flight paths you need to select different GPS waypoints in a specific order and give the copter commands to do at each way point. Once you have selected the waypoints you will have a flight plan that looks like this.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431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Larry\Pictures\flight pat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" y="76200"/>
            <a:ext cx="9102090" cy="662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6229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Starting the mission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Start the mission in the flight data menu and selecting the action tab </a:t>
            </a:r>
          </a:p>
          <a:p>
            <a:r>
              <a:rPr lang="en-US" dirty="0" smtClean="0"/>
              <a:t>To “DO Action” this will then prompt you to start the mission. 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3962400"/>
            <a:ext cx="4829175" cy="1704975"/>
          </a:xfrm>
          <a:prstGeom prst="rect">
            <a:avLst/>
          </a:prstGeom>
        </p:spPr>
      </p:pic>
      <p:sp>
        <p:nvSpPr>
          <p:cNvPr id="5" name="Left Arrow 4"/>
          <p:cNvSpPr/>
          <p:nvPr/>
        </p:nvSpPr>
        <p:spPr>
          <a:xfrm>
            <a:off x="2133600" y="4114800"/>
            <a:ext cx="2667000" cy="4572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199" y="3962400"/>
            <a:ext cx="3403191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0850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Take off. </a:t>
            </a:r>
            <a:endParaRPr lang="en-US" dirty="0"/>
          </a:p>
        </p:txBody>
      </p:sp>
      <p:pic>
        <p:nvPicPr>
          <p:cNvPr id="4" name="video-2013-12-12-16-14-46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2975" y="2770188"/>
            <a:ext cx="4718050" cy="3538537"/>
          </a:xfrm>
        </p:spPr>
      </p:pic>
    </p:spTree>
    <p:extLst>
      <p:ext uri="{BB962C8B-B14F-4D97-AF65-F5344CB8AC3E}">
        <p14:creationId xmlns:p14="http://schemas.microsoft.com/office/powerpoint/2010/main" val="4169245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Flight Path Taken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569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Larry\Pictures\flight take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60"/>
            <a:ext cx="9205402" cy="6854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78227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Copter was able to fly and follow the different GPS points given to it. </a:t>
            </a:r>
            <a:endParaRPr lang="en-US" dirty="0"/>
          </a:p>
          <a:p>
            <a:r>
              <a:rPr lang="en-US" dirty="0" smtClean="0"/>
              <a:t>The Camera system is able to give a moderate not high quality stream to from the camera to the ground station.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511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goal of this project is to create implement and design a live camera system using raspberry pi and a Hex copter.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230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Results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this project there are may different direction to be taken</a:t>
            </a:r>
          </a:p>
          <a:p>
            <a:r>
              <a:rPr lang="en-US" dirty="0" smtClean="0"/>
              <a:t>1) using open CV to navigate and maneuver obstacles </a:t>
            </a:r>
          </a:p>
          <a:p>
            <a:r>
              <a:rPr lang="en-US" dirty="0" smtClean="0"/>
              <a:t>2) poling sensors that will be able to provide information about the environment around it .</a:t>
            </a:r>
          </a:p>
          <a:p>
            <a:r>
              <a:rPr lang="en-US" dirty="0" smtClean="0"/>
              <a:t>3) Using IR and 3D modeling to create images of unknown environment's</a:t>
            </a:r>
          </a:p>
          <a:p>
            <a:r>
              <a:rPr lang="en-US" dirty="0" smtClean="0"/>
              <a:t>4) Senior Design </a:t>
            </a:r>
          </a:p>
          <a:p>
            <a:r>
              <a:rPr lang="en-US" dirty="0"/>
              <a:t>5</a:t>
            </a:r>
            <a:r>
              <a:rPr lang="en-US" dirty="0" smtClean="0"/>
              <a:t>) possibly deliver some pizzas.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7654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40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Hex Copter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Hex copter is a multi rotor copter exactly 6 rotors and is considered a UAV. (unmanned </a:t>
            </a:r>
            <a:r>
              <a:rPr lang="en-US" dirty="0"/>
              <a:t>aerial </a:t>
            </a:r>
            <a:r>
              <a:rPr lang="en-US" dirty="0" smtClean="0"/>
              <a:t>vehicles) 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3657600"/>
            <a:ext cx="4035425" cy="2609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28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 </a:t>
            </a:r>
            <a:endParaRPr lang="en-US" dirty="0"/>
          </a:p>
        </p:txBody>
      </p:sp>
      <p:pic>
        <p:nvPicPr>
          <p:cNvPr id="4" name="copter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3200" y="2590800"/>
            <a:ext cx="6291263" cy="3538537"/>
          </a:xfrm>
        </p:spPr>
      </p:pic>
      <p:sp>
        <p:nvSpPr>
          <p:cNvPr id="5" name="TextBox 4"/>
          <p:cNvSpPr txBox="1"/>
          <p:nvPr/>
        </p:nvSpPr>
        <p:spPr>
          <a:xfrm>
            <a:off x="228600" y="3200400"/>
            <a:ext cx="2209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Drones are used in </a:t>
            </a:r>
          </a:p>
          <a:p>
            <a:r>
              <a:rPr lang="en-US" dirty="0" smtClean="0"/>
              <a:t>Multiple applications for example this Drone is used to create 3D mapping of the ground below.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548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Raspberry PI?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Raspberry pi is a Linux base SOC. This System on chip is powered by an ARM 1176JZ Processor.</a:t>
            </a:r>
          </a:p>
          <a:p>
            <a:endParaRPr lang="en-US" dirty="0"/>
          </a:p>
          <a:p>
            <a:pPr marL="45720" indent="0">
              <a:buNone/>
            </a:pPr>
            <a:r>
              <a:rPr lang="en-US" dirty="0" smtClean="0"/>
              <a:t>It has the capability to support </a:t>
            </a:r>
          </a:p>
          <a:p>
            <a:pPr marL="45720" indent="0">
              <a:buNone/>
            </a:pPr>
            <a:r>
              <a:rPr lang="en-US" dirty="0" smtClean="0"/>
              <a:t>Multiple Linux Operating systems </a:t>
            </a:r>
          </a:p>
          <a:p>
            <a:pPr marL="45720" indent="0">
              <a:buNone/>
            </a:pPr>
            <a:r>
              <a:rPr lang="en-US" dirty="0" smtClean="0"/>
              <a:t>And is used in a verity of </a:t>
            </a:r>
            <a:r>
              <a:rPr lang="en-US" dirty="0" err="1" smtClean="0"/>
              <a:t>projecs</a:t>
            </a:r>
            <a:r>
              <a:rPr lang="en-US" dirty="0"/>
              <a:t>.</a:t>
            </a:r>
            <a:endParaRPr lang="en-US" dirty="0" smtClean="0"/>
          </a:p>
        </p:txBody>
      </p:sp>
      <p:pic>
        <p:nvPicPr>
          <p:cNvPr id="2050" name="Picture 2" descr="http://images.bit-tech.net/content_images/2013/03/raspberry-pi-case-competition-update/pi1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0" y="3733800"/>
            <a:ext cx="390525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7540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First step is to Download the OS to the raspberry pi SD card. </a:t>
            </a:r>
          </a:p>
          <a:p>
            <a:r>
              <a:rPr lang="en-US" dirty="0" smtClean="0"/>
              <a:t>For this Project </a:t>
            </a:r>
            <a:r>
              <a:rPr lang="en-US" dirty="0" err="1" smtClean="0"/>
              <a:t>Raspian</a:t>
            </a:r>
            <a:r>
              <a:rPr lang="en-US" dirty="0" smtClean="0"/>
              <a:t> OS was used. </a:t>
            </a:r>
          </a:p>
          <a:p>
            <a:r>
              <a:rPr lang="en-US" dirty="0" smtClean="0"/>
              <a:t>After the installation and basic set up the following applications were installed (</a:t>
            </a:r>
            <a:r>
              <a:rPr lang="en-US" dirty="0" err="1" smtClean="0"/>
              <a:t>Sudo</a:t>
            </a:r>
            <a:r>
              <a:rPr lang="en-US" dirty="0" smtClean="0"/>
              <a:t> apt-get install) </a:t>
            </a:r>
          </a:p>
          <a:p>
            <a:r>
              <a:rPr lang="en-US" dirty="0" smtClean="0"/>
              <a:t>- Motion</a:t>
            </a:r>
          </a:p>
          <a:p>
            <a:r>
              <a:rPr lang="en-US" dirty="0" smtClean="0"/>
              <a:t>SSH</a:t>
            </a:r>
          </a:p>
          <a:p>
            <a:r>
              <a:rPr lang="en-US" dirty="0" smtClean="0"/>
              <a:t>-</a:t>
            </a:r>
            <a:r>
              <a:rPr lang="en-US" dirty="0" err="1" smtClean="0"/>
              <a:t>Nginx</a:t>
            </a:r>
            <a:r>
              <a:rPr lang="en-US" dirty="0" smtClean="0"/>
              <a:t> </a:t>
            </a:r>
          </a:p>
          <a:p>
            <a:r>
              <a:rPr lang="en-US" dirty="0" smtClean="0"/>
              <a:t>- Open CV </a:t>
            </a:r>
          </a:p>
          <a:p>
            <a:r>
              <a:rPr lang="en-US" dirty="0" err="1" smtClean="0"/>
              <a:t>Github</a:t>
            </a:r>
            <a:r>
              <a:rPr lang="en-US" dirty="0" smtClean="0"/>
              <a:t> Cores. </a:t>
            </a:r>
          </a:p>
          <a:p>
            <a:pPr marL="45720" indent="0">
              <a:buNone/>
            </a:pPr>
            <a:r>
              <a:rPr lang="en-US" dirty="0" smtClean="0"/>
              <a:t>Once the applications were installed each needed to be configured.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101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Configuring 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Motion is a Webcam camera stream using the USB Camera. </a:t>
            </a:r>
          </a:p>
          <a:p>
            <a:r>
              <a:rPr lang="en-US" dirty="0" smtClean="0"/>
              <a:t>To configure this the following was changed. </a:t>
            </a:r>
          </a:p>
          <a:p>
            <a:r>
              <a:rPr lang="en-US" dirty="0" smtClean="0"/>
              <a:t>Daemon = on; </a:t>
            </a:r>
          </a:p>
          <a:p>
            <a:r>
              <a:rPr lang="en-US" dirty="0" err="1" smtClean="0"/>
              <a:t>Webcam_localhost</a:t>
            </a:r>
            <a:r>
              <a:rPr lang="en-US" dirty="0" smtClean="0"/>
              <a:t> = on;</a:t>
            </a:r>
          </a:p>
          <a:p>
            <a:r>
              <a:rPr lang="en-US" dirty="0" err="1" smtClean="0"/>
              <a:t>Webcam_port</a:t>
            </a:r>
            <a:r>
              <a:rPr lang="en-US" dirty="0" smtClean="0"/>
              <a:t> = 8088;</a:t>
            </a:r>
          </a:p>
          <a:p>
            <a:r>
              <a:rPr lang="en-US" dirty="0" err="1" smtClean="0"/>
              <a:t>Control_port</a:t>
            </a:r>
            <a:r>
              <a:rPr lang="en-US" dirty="0" smtClean="0"/>
              <a:t> 8089;</a:t>
            </a:r>
          </a:p>
          <a:p>
            <a:pPr marL="4572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049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Configure </a:t>
            </a:r>
            <a:r>
              <a:rPr lang="en-US" dirty="0" err="1" smtClean="0"/>
              <a:t>Github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" indent="0">
              <a:buNone/>
            </a:pPr>
            <a:r>
              <a:rPr lang="en-US" dirty="0" smtClean="0"/>
              <a:t>The first step is to create an account. Github.com/N02262410</a:t>
            </a:r>
          </a:p>
          <a:p>
            <a:pPr marL="502920" indent="-457200">
              <a:buAutoNum type="arabicParenR"/>
            </a:pPr>
            <a:r>
              <a:rPr lang="en-US" dirty="0" smtClean="0"/>
              <a:t>Generate SSH keys this will allow you to push files to the Repository. </a:t>
            </a:r>
          </a:p>
          <a:p>
            <a:pPr marL="502920" indent="-457200">
              <a:buAutoNum type="arabicParenR"/>
            </a:pPr>
            <a:r>
              <a:rPr lang="en-US" dirty="0"/>
              <a:t> </a:t>
            </a:r>
            <a:r>
              <a:rPr lang="en-US" dirty="0" smtClean="0"/>
              <a:t>Once you SSH key has been generated then using the </a:t>
            </a:r>
            <a:r>
              <a:rPr lang="en-US" dirty="0" err="1" smtClean="0"/>
              <a:t>Github</a:t>
            </a:r>
            <a:r>
              <a:rPr lang="en-US" dirty="0" smtClean="0"/>
              <a:t> (</a:t>
            </a:r>
            <a:r>
              <a:rPr lang="en-US" dirty="0" err="1" smtClean="0"/>
              <a:t>Git</a:t>
            </a:r>
            <a:r>
              <a:rPr lang="en-US" dirty="0" smtClean="0"/>
              <a:t> push command) </a:t>
            </a:r>
          </a:p>
          <a:p>
            <a:pPr marL="502920" indent="-457200">
              <a:buAutoNum type="arabicParenR"/>
            </a:pPr>
            <a:r>
              <a:rPr lang="en-US" dirty="0" smtClean="0"/>
              <a:t>You can commit your files to the Repository,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726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Camera and Raspberry PI Assembly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system is used to control and run the Raspberry Pi and camera for the copter. </a:t>
            </a:r>
          </a:p>
          <a:p>
            <a:r>
              <a:rPr lang="en-US" dirty="0" smtClean="0"/>
              <a:t>1) Logitech Quick cam </a:t>
            </a:r>
          </a:p>
          <a:p>
            <a:r>
              <a:rPr lang="en-US" dirty="0" smtClean="0"/>
              <a:t>2) Wireless dongle </a:t>
            </a:r>
          </a:p>
          <a:p>
            <a:r>
              <a:rPr lang="en-US" dirty="0" smtClean="0"/>
              <a:t>3) Raspberry pi </a:t>
            </a:r>
          </a:p>
          <a:p>
            <a:r>
              <a:rPr lang="en-US" dirty="0" smtClean="0"/>
              <a:t>4) 10000 </a:t>
            </a:r>
            <a:r>
              <a:rPr lang="en-US" dirty="0" err="1" smtClean="0"/>
              <a:t>Mah</a:t>
            </a:r>
            <a:r>
              <a:rPr lang="en-US" dirty="0" smtClean="0"/>
              <a:t> Battery pack </a:t>
            </a:r>
          </a:p>
          <a:p>
            <a:r>
              <a:rPr lang="en-US" dirty="0" smtClean="0"/>
              <a:t>5) Verizon Wireless 4G LTE </a:t>
            </a:r>
            <a:r>
              <a:rPr lang="en-US" dirty="0" err="1" smtClean="0"/>
              <a:t>Mifi</a:t>
            </a:r>
            <a:r>
              <a:rPr lang="en-US" dirty="0" smtClean="0"/>
              <a:t> Device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052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97</TotalTime>
  <Words>543</Words>
  <Application>Microsoft Office PowerPoint</Application>
  <PresentationFormat>On-screen Show (4:3)</PresentationFormat>
  <Paragraphs>68</Paragraphs>
  <Slides>21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Perspective</vt:lpstr>
      <vt:lpstr>Self Navigated Hex Copter </vt:lpstr>
      <vt:lpstr>The Project</vt:lpstr>
      <vt:lpstr>What is a Hex Copter ?</vt:lpstr>
      <vt:lpstr>Applications </vt:lpstr>
      <vt:lpstr>What is Raspberry PI?</vt:lpstr>
      <vt:lpstr>Installations </vt:lpstr>
      <vt:lpstr>Configuring motion</vt:lpstr>
      <vt:lpstr>Configure Github </vt:lpstr>
      <vt:lpstr>Camera and Raspberry PI Assembly </vt:lpstr>
      <vt:lpstr>Copter Assembly. </vt:lpstr>
      <vt:lpstr>Copter Specifics </vt:lpstr>
      <vt:lpstr>Testing</vt:lpstr>
      <vt:lpstr>Creating Flight paths </vt:lpstr>
      <vt:lpstr>PowerPoint Presentation</vt:lpstr>
      <vt:lpstr>Starting the mission </vt:lpstr>
      <vt:lpstr>The Take off. </vt:lpstr>
      <vt:lpstr>The Flight Path Taken </vt:lpstr>
      <vt:lpstr>PowerPoint Presentation</vt:lpstr>
      <vt:lpstr>Results</vt:lpstr>
      <vt:lpstr>Future Results </vt:lpstr>
      <vt:lpstr>Questions?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 Navigated Hex Copter</dc:title>
  <dc:creator>Larry</dc:creator>
  <cp:lastModifiedBy>Larry</cp:lastModifiedBy>
  <cp:revision>8</cp:revision>
  <dcterms:created xsi:type="dcterms:W3CDTF">2013-12-13T02:43:25Z</dcterms:created>
  <dcterms:modified xsi:type="dcterms:W3CDTF">2013-12-13T04:20:28Z</dcterms:modified>
</cp:coreProperties>
</file>

<file path=docProps/thumbnail.jpeg>
</file>